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13716000" cx="2437765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 Black"/>
      <p:bold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FF44F5-AD6D-44DA-8D7D-0F7D8B5FF332}">
  <a:tblStyle styleId="{5EFF44F5-AD6D-44DA-8D7D-0F7D8B5FF3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bold.fntdata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29" Type="http://schemas.openxmlformats.org/officeDocument/2006/relationships/font" Target="fonts/RobotoBlack-bold.fntdata"/><Relationship Id="rId51" Type="http://schemas.openxmlformats.org/officeDocument/2006/relationships/font" Target="fonts/PoppinsMedium-regular.fntdata"/><Relationship Id="rId50" Type="http://schemas.openxmlformats.org/officeDocument/2006/relationships/font" Target="fonts/LatoLight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3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2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4.xml"/><Relationship Id="rId56" Type="http://schemas.openxmlformats.org/officeDocument/2006/relationships/font" Target="fonts/RobotoLight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6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224842f64f_8_10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224842f64f_8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1224842f64f_8_10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25b8f6b2ee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25b8f6b2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259de119ab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259de119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6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2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8.png"/><Relationship Id="rId4" Type="http://schemas.openxmlformats.org/officeDocument/2006/relationships/image" Target="../media/image1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6.png"/><Relationship Id="rId4" Type="http://schemas.openxmlformats.org/officeDocument/2006/relationships/image" Target="../media/image1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Traffic: Web Browsing</a:t>
            </a:r>
            <a:endParaRPr/>
          </a:p>
        </p:txBody>
      </p:sp>
      <p:sp>
        <p:nvSpPr>
          <p:cNvPr id="1400" name="Google Shape;1400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1" name="Google Shape;1401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2" name="Google Shape;1402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9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Normal </a:t>
            </a:r>
            <a:r>
              <a:rPr lang="en-US"/>
              <a:t>traffic</a:t>
            </a:r>
            <a:r>
              <a:rPr lang="en-US"/>
              <a:t> may look like common web browsing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This is harmless as long as it doesn’t lead to malicious actions, intentional or not</a:t>
            </a:r>
            <a:endParaRPr/>
          </a:p>
        </p:txBody>
      </p:sp>
      <p:pic>
        <p:nvPicPr>
          <p:cNvPr id="1404" name="Google Shape;140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00" y="6386450"/>
            <a:ext cx="8073475" cy="66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7876" y="6386450"/>
            <a:ext cx="8417525" cy="66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Traffic: Downloading, Uploading Harmless Files</a:t>
            </a:r>
            <a:endParaRPr/>
          </a:p>
        </p:txBody>
      </p:sp>
      <p:sp>
        <p:nvSpPr>
          <p:cNvPr id="1412" name="Google Shape;1412;p9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3" name="Google Shape;1413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4" name="Google Shape;1414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9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Typical traffic can look like downloading and uploading files, such as below.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These take place through TCP and UDP protocols</a:t>
            </a:r>
            <a:endParaRPr/>
          </a:p>
        </p:txBody>
      </p:sp>
      <p:pic>
        <p:nvPicPr>
          <p:cNvPr id="1416" name="Google Shape;141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1813" y="6930913"/>
            <a:ext cx="10353675" cy="5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38" y="6935675"/>
            <a:ext cx="1031557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95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9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Pirating a Movie</a:t>
            </a:r>
            <a:endParaRPr/>
          </a:p>
        </p:txBody>
      </p:sp>
      <p:sp>
        <p:nvSpPr>
          <p:cNvPr id="1430" name="Google Shape;1430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1" name="Google Shape;1431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2" name="Google Shape;1432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96"/>
          <p:cNvSpPr txBox="1"/>
          <p:nvPr>
            <p:ph idx="3" type="body"/>
          </p:nvPr>
        </p:nvSpPr>
        <p:spPr>
          <a:xfrm>
            <a:off x="-32800" y="3113750"/>
            <a:ext cx="7556400" cy="4995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What, specifically, was the user doing? Which site were they browsing?.The user was downloading unauthorized  torrent movies from publicdomaintorrents.com.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34" name="Google Shape;14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525" y="1802600"/>
            <a:ext cx="17477125" cy="123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96"/>
          <p:cNvSpPr txBox="1"/>
          <p:nvPr/>
        </p:nvSpPr>
        <p:spPr>
          <a:xfrm>
            <a:off x="637025" y="9486425"/>
            <a:ext cx="6886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This slide shows the user on publicdomaintorrents.com and what movie he was downloading. The movie title is, “Betty Boop Rhythm on the Reservation”. 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an Unauthorized Server</a:t>
            </a:r>
            <a:endParaRPr/>
          </a:p>
        </p:txBody>
      </p:sp>
      <p:sp>
        <p:nvSpPr>
          <p:cNvPr id="1442" name="Google Shape;1442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43" name="Google Shape;1443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4" name="Google Shape;1444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users utilized a server that routed traffic through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DHCP, DNS, CLDAP, TCP, SMB2, and other protocols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They used this server to access frank-n-ted.com</a:t>
            </a:r>
            <a:endParaRPr/>
          </a:p>
        </p:txBody>
      </p:sp>
      <p:pic>
        <p:nvPicPr>
          <p:cNvPr id="1446" name="Google Shape;14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29" y="7303650"/>
            <a:ext cx="21873176" cy="26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Downloading a Trojan</a:t>
            </a:r>
            <a:endParaRPr/>
          </a:p>
        </p:txBody>
      </p:sp>
      <p:sp>
        <p:nvSpPr>
          <p:cNvPr id="1453" name="Google Shape;1453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54" name="Google Shape;1454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5" name="Google Shape;1455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9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Frank and Ted, through their unauthorized server, downloaded a suspicious file named june11.dll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This file was discovered to be a trojan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7" name="Google Shape;1457;p98"/>
          <p:cNvPicPr preferRelativeResize="0"/>
          <p:nvPr/>
        </p:nvPicPr>
        <p:blipFill rotWithShape="1">
          <a:blip r:embed="rId3">
            <a:alphaModFix/>
          </a:blip>
          <a:srcRect b="66164" l="54484" r="1205" t="9347"/>
          <a:stretch/>
        </p:blipFill>
        <p:spPr>
          <a:xfrm>
            <a:off x="712338" y="9071275"/>
            <a:ext cx="10607574" cy="240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98"/>
          <p:cNvPicPr preferRelativeResize="0"/>
          <p:nvPr/>
        </p:nvPicPr>
        <p:blipFill rotWithShape="1">
          <a:blip r:embed="rId3">
            <a:alphaModFix/>
          </a:blip>
          <a:srcRect b="66215" l="1745" r="45666" t="9295"/>
          <a:stretch/>
        </p:blipFill>
        <p:spPr>
          <a:xfrm>
            <a:off x="472963" y="6884937"/>
            <a:ext cx="11086301" cy="21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98"/>
          <p:cNvPicPr preferRelativeResize="0"/>
          <p:nvPr/>
        </p:nvPicPr>
        <p:blipFill rotWithShape="1">
          <a:blip r:embed="rId4">
            <a:alphaModFix/>
          </a:blip>
          <a:srcRect b="0" l="0" r="0" t="12929"/>
          <a:stretch/>
        </p:blipFill>
        <p:spPr>
          <a:xfrm>
            <a:off x="12554475" y="5569300"/>
            <a:ext cx="9886950" cy="623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9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9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3" type="subTitle"/>
          </p:nvPr>
        </p:nvSpPr>
        <p:spPr>
          <a:xfrm>
            <a:off x="18456350" y="2427925"/>
            <a:ext cx="51918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Address Range:192.168.1.0/24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Netmask:255.255.255.0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Gateway: 192.168.1.1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3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IPv4:192.168.1.110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OS: Linux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Hostname: Target 1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IPv4:192.168.1.90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OS: Linux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Hostname: Kali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IPv4: 192.168.1.100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OS: Linux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Hostname: Elk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3" name="Google Shape;1353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5" name="Google Shape;13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880725"/>
            <a:ext cx="17409326" cy="109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63" y="302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{5EFF44F5-AD6D-44DA-8D7D-0F7D8B5FF332}</a:tableStyleId>
              </a:tblPr>
              <a:tblGrid>
                <a:gridCol w="7331875"/>
                <a:gridCol w="7331875"/>
                <a:gridCol w="7331875"/>
              </a:tblGrid>
              <a:tr h="12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0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was used to view open ports.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Discovered open ports, OS versions and services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0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 was used to gain user information.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Acquired two user names using WPScan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31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Password/Easily Cracked Hash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for user michael was the same as his UID.  User steve has a short password that was easily cracked using John the ripper.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michael’s password to connect to the machine via ssh and then found password hashes in the wp database.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0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Privileges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steven has sudo privelege without a password for Python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escalate to root using steven’s account.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6" name="Google Shape;1376;p9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7" name="Google Shape;1377;p90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{5EFF44F5-AD6D-44DA-8D7D-0F7D8B5FF332}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185.243.115.84 - 16 M bytes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172.16.4.205 - 15 M bytes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TCP 88.5 % of packets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UDP 11.2 % of packets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               808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185.243.115.0/24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172.16.4.0/24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10.0.0.0/24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10.6.12.0/24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(1) june11.dll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4" name="Google Shape;1384;p9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85" name="Google Shape;1385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6" name="Google Shape;1386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91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Accessing reasonable websites, and sending work related traffic with some instances of unrelated traffic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Accessing torrenting websites, routing traffic through non-authorized servers, downloading malware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